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DE6C0-8F56-0991-5637-3A2BCBECE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7238C5-FFD2-C58E-72B2-77EE5190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B5BF3C-99FF-B912-8CB7-29A97BC9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0B60D5-3641-88E1-E03E-71762219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C6E7F6-E798-0BF0-5541-F010BBEB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16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9097B-B7C1-1D33-430B-9F6A00CD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92C620-5A14-F681-9406-235691EC9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56A037-77FD-E571-2CC9-143D85348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CB0F4B-6FCF-AAE0-D15B-50AB0EA3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880C8F-D366-9E8E-D670-076A9BD1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9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41168-CD42-2AD2-2DEF-9AA8C717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913C9B-1A54-6725-4856-574EBB976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C70F84-8980-1F35-3B41-B47D631F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5A9A32-DF5F-61CE-9E1C-FBF3F2815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3C1C93-8AE8-6243-286F-5708178F3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72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8692B-6F70-AB79-3C76-274ABDAE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C7C862-48EA-C159-A61D-C924ED4F6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0DE0D7-B849-ACF7-F617-4FEA52634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2565F9-4EB4-1D45-8F22-E37C19E6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2B9EED-99D2-A751-FF81-212AF3D3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6D79D8-4F24-87EB-AA03-BDF4A22C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23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00683-2104-777B-5967-116E07BDE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BBDE70-9BA8-917E-26C0-414C9767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E3B774-D8CD-050A-2A6F-AEDA8EE65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935689-CEFE-6C9F-633C-01A2CDB33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B9820C-74CA-5BC6-373B-E1DC9F25BE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7175A74-8426-A021-3BB1-745AA8F3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23F7D3-C351-3BAA-6B88-3F508F7D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6C2465-3D2E-C5CE-0264-848A5184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59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6842F-F4A8-21C8-D24C-7521CEDA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19B666-715F-689C-2180-6220ACC3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A52A4FA-4117-7E58-3476-0C9C6E40C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14D0054-CF97-6137-2D61-26E25DD4E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60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1F6A052-EC26-142C-6418-5EB24092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45DB0E-12D6-03F9-D31B-7C0E90D41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A50E72B-6567-35FC-0B19-54E22372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68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DE1C7-A036-9D94-C9D6-0CC91984E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E7AA54-EF18-B4EF-CE2D-29806777D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283AA2-B138-2DC0-1073-3C88FBEBB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FB31B-2D3C-0FB2-5769-2705F2F0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52ACC6-EEF5-F59A-ED4B-58594A67D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99AA09-6DE7-48AB-7D68-8C1E2003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1A290-CD2E-7755-B80B-9CB62AC2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58A0C81-8580-2387-D0BC-9749105FE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FA37A8-CA80-30F4-D6B8-83B2CC0C7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E5056A-A1F0-CD1D-2BFC-398670493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58E3DA-A2B2-75BC-1A7A-E28C28E6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367DE4-C025-221B-24C6-E94772E75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02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E2358-74E7-4A32-DD4E-27B5156E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98FE418-4381-ABBD-8D17-561243F3A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AB53E4-905A-87CE-894E-CB651F09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6E5F26-E8EC-457E-81F5-3D7A29123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179E18-0FEC-9846-95AA-66F18A66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15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A950A9-638C-75C3-7AAD-DA1547E66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270CB0-3AC7-9140-CD44-00AE365BA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69740B-72F5-B650-945B-DBAE2355F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C248BD-5630-2E6D-1FCE-C75D182D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9EF65A-CD6C-96B6-1CC8-7DE1E96E6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10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EE597FD-6602-99D5-5D59-7F155DCF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AD001A-291D-F23B-75DA-063D92F51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61509F-1D12-1059-4569-88DFDC9A5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8898BE-C117-48C3-A48B-B9953A956A98}" type="datetimeFigureOut">
              <a:rPr lang="pt-BR" smtClean="0"/>
              <a:t>25/08/2025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81B792-3000-68E8-37BD-B03790571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FF0BF4-35FE-B2BE-0927-F4F55F8BE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4C228-C6D3-421E-9CE0-3D8D8390CF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27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5000" r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D05C1DF-C830-AD4E-F70A-8DEDCF79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5" y="1955800"/>
            <a:ext cx="10515600" cy="132556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412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000" r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91F17-D3E8-3AE8-84DD-E78BBAC1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8467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38C09C-5517-3781-6653-085535DD2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71539"/>
            <a:ext cx="10515600" cy="2605424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34558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Danilo-CPD</dc:creator>
  <cp:lastModifiedBy>Danilo-CPD</cp:lastModifiedBy>
  <cp:revision>1</cp:revision>
  <dcterms:created xsi:type="dcterms:W3CDTF">2025-08-25T12:27:35Z</dcterms:created>
  <dcterms:modified xsi:type="dcterms:W3CDTF">2025-08-25T13:03:46Z</dcterms:modified>
</cp:coreProperties>
</file>