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32397700" cy="43192700"/>
  <p:notesSz cx="6858000" cy="9144000"/>
  <p:embeddedFontLst>
    <p:embeddedFont>
      <p:font typeface="Open Sans" panose="020F0502020204030204" pitchFamily="34" charset="0"/>
      <p:regular r:id="rId6"/>
    </p:embeddedFont>
    <p:embeddedFont>
      <p:font typeface="Verdana" panose="020B060403050404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B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D8B085-A6AE-4985-A730-25155A6692B7}" v="2" dt="2025-05-27T17:24:00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7" d="100"/>
          <a:sy n="17" d="100"/>
        </p:scale>
        <p:origin x="309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ata Rezende" userId="75311251-a480-41fc-8565-cf37c5c4e8a0" providerId="ADAL" clId="{3AD8B085-A6AE-4985-A730-25155A6692B7}"/>
    <pc:docChg chg="undo custSel modSld">
      <pc:chgData name="Renata Rezende" userId="75311251-a480-41fc-8565-cf37c5c4e8a0" providerId="ADAL" clId="{3AD8B085-A6AE-4985-A730-25155A6692B7}" dt="2025-05-27T17:24:43.413" v="40" actId="1076"/>
      <pc:docMkLst>
        <pc:docMk/>
      </pc:docMkLst>
      <pc:sldChg chg="addSp delSp modSp mod">
        <pc:chgData name="Renata Rezende" userId="75311251-a480-41fc-8565-cf37c5c4e8a0" providerId="ADAL" clId="{3AD8B085-A6AE-4985-A730-25155A6692B7}" dt="2025-05-27T17:24:43.413" v="40" actId="1076"/>
        <pc:sldMkLst>
          <pc:docMk/>
          <pc:sldMk cId="0" sldId="256"/>
        </pc:sldMkLst>
        <pc:spChg chg="mod">
          <ac:chgData name="Renata Rezende" userId="75311251-a480-41fc-8565-cf37c5c4e8a0" providerId="ADAL" clId="{3AD8B085-A6AE-4985-A730-25155A6692B7}" dt="2025-05-27T17:24:43.413" v="40" actId="1076"/>
          <ac:spMkLst>
            <pc:docMk/>
            <pc:sldMk cId="0" sldId="256"/>
            <ac:spMk id="6" creationId="{00000000-0000-0000-0000-000000000000}"/>
          </ac:spMkLst>
        </pc:spChg>
        <pc:spChg chg="del">
          <ac:chgData name="Renata Rezende" userId="75311251-a480-41fc-8565-cf37c5c4e8a0" providerId="ADAL" clId="{3AD8B085-A6AE-4985-A730-25155A6692B7}" dt="2025-05-27T17:23:20.370" v="26" actId="478"/>
          <ac:spMkLst>
            <pc:docMk/>
            <pc:sldMk cId="0" sldId="256"/>
            <ac:spMk id="7" creationId="{00000000-0000-0000-0000-000000000000}"/>
          </ac:spMkLst>
        </pc:spChg>
        <pc:spChg chg="del">
          <ac:chgData name="Renata Rezende" userId="75311251-a480-41fc-8565-cf37c5c4e8a0" providerId="ADAL" clId="{3AD8B085-A6AE-4985-A730-25155A6692B7}" dt="2025-05-27T17:23:18.289" v="25" actId="478"/>
          <ac:spMkLst>
            <pc:docMk/>
            <pc:sldMk cId="0" sldId="256"/>
            <ac:spMk id="9" creationId="{00000000-0000-0000-0000-000000000000}"/>
          </ac:spMkLst>
        </pc:spChg>
        <pc:spChg chg="mod">
          <ac:chgData name="Renata Rezende" userId="75311251-a480-41fc-8565-cf37c5c4e8a0" providerId="ADAL" clId="{3AD8B085-A6AE-4985-A730-25155A6692B7}" dt="2025-05-27T17:22:16.254" v="4" actId="20577"/>
          <ac:spMkLst>
            <pc:docMk/>
            <pc:sldMk cId="0" sldId="256"/>
            <ac:spMk id="17" creationId="{077C94BD-A990-FE9D-D38B-F294A9FC66A6}"/>
          </ac:spMkLst>
        </pc:spChg>
        <pc:spChg chg="mod">
          <ac:chgData name="Renata Rezende" userId="75311251-a480-41fc-8565-cf37c5c4e8a0" providerId="ADAL" clId="{3AD8B085-A6AE-4985-A730-25155A6692B7}" dt="2025-05-27T17:22:22.017" v="13" actId="20577"/>
          <ac:spMkLst>
            <pc:docMk/>
            <pc:sldMk cId="0" sldId="256"/>
            <ac:spMk id="22" creationId="{4978D837-6BF3-7391-DA6E-94A556276C4F}"/>
          </ac:spMkLst>
        </pc:spChg>
        <pc:spChg chg="mod">
          <ac:chgData name="Renata Rezende" userId="75311251-a480-41fc-8565-cf37c5c4e8a0" providerId="ADAL" clId="{3AD8B085-A6AE-4985-A730-25155A6692B7}" dt="2025-05-27T17:22:58.024" v="24" actId="20577"/>
          <ac:spMkLst>
            <pc:docMk/>
            <pc:sldMk cId="0" sldId="256"/>
            <ac:spMk id="24" creationId="{A70BF027-295C-4B3F-0E30-604093734F90}"/>
          </ac:spMkLst>
        </pc:spChg>
        <pc:grpChg chg="del">
          <ac:chgData name="Renata Rezende" userId="75311251-a480-41fc-8565-cf37c5c4e8a0" providerId="ADAL" clId="{3AD8B085-A6AE-4985-A730-25155A6692B7}" dt="2025-05-27T17:23:20.370" v="26" actId="478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Renata Rezende" userId="75311251-a480-41fc-8565-cf37c5c4e8a0" providerId="ADAL" clId="{3AD8B085-A6AE-4985-A730-25155A6692B7}" dt="2025-05-27T17:24:18.389" v="39" actId="1076"/>
          <ac:grpSpMkLst>
            <pc:docMk/>
            <pc:sldMk cId="0" sldId="256"/>
            <ac:grpSpMk id="20" creationId="{CE94A294-AEE7-C7D3-E8B7-1C5D889E9743}"/>
          </ac:grpSpMkLst>
        </pc:grpChg>
        <pc:picChg chg="add del mod">
          <ac:chgData name="Renata Rezende" userId="75311251-a480-41fc-8565-cf37c5c4e8a0" providerId="ADAL" clId="{3AD8B085-A6AE-4985-A730-25155A6692B7}" dt="2025-05-27T17:23:51.536" v="30" actId="478"/>
          <ac:picMkLst>
            <pc:docMk/>
            <pc:sldMk cId="0" sldId="256"/>
            <ac:picMk id="12" creationId="{C5219D41-E658-795A-361F-9985F0A4762A}"/>
          </ac:picMkLst>
        </pc:picChg>
        <pc:picChg chg="add mod">
          <ac:chgData name="Renata Rezende" userId="75311251-a480-41fc-8565-cf37c5c4e8a0" providerId="ADAL" clId="{3AD8B085-A6AE-4985-A730-25155A6692B7}" dt="2025-05-27T17:24:12.206" v="38" actId="1076"/>
          <ac:picMkLst>
            <pc:docMk/>
            <pc:sldMk cId="0" sldId="256"/>
            <ac:picMk id="15" creationId="{5742F079-1DED-3015-E96B-98E44395A90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9B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Agrupar 19">
            <a:extLst>
              <a:ext uri="{FF2B5EF4-FFF2-40B4-BE49-F238E27FC236}">
                <a16:creationId xmlns:a16="http://schemas.microsoft.com/office/drawing/2014/main" id="{CE94A294-AEE7-C7D3-E8B7-1C5D889E9743}"/>
              </a:ext>
            </a:extLst>
          </p:cNvPr>
          <p:cNvGrpSpPr/>
          <p:nvPr/>
        </p:nvGrpSpPr>
        <p:grpSpPr>
          <a:xfrm>
            <a:off x="560680" y="411601"/>
            <a:ext cx="31150654" cy="42060129"/>
            <a:chOff x="623525" y="493955"/>
            <a:chExt cx="31150654" cy="42060129"/>
          </a:xfrm>
        </p:grpSpPr>
        <p:grpSp>
          <p:nvGrpSpPr>
            <p:cNvPr id="2" name="Group 2"/>
            <p:cNvGrpSpPr/>
            <p:nvPr/>
          </p:nvGrpSpPr>
          <p:grpSpPr>
            <a:xfrm>
              <a:off x="623525" y="493955"/>
              <a:ext cx="31150654" cy="42060129"/>
              <a:chOff x="0" y="-38100"/>
              <a:chExt cx="8204287" cy="11077565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8204287" cy="11039465"/>
              </a:xfrm>
              <a:custGeom>
                <a:avLst/>
                <a:gdLst/>
                <a:ahLst/>
                <a:cxnLst/>
                <a:rect l="l" t="t" r="r" b="b"/>
                <a:pathLst>
                  <a:path w="8204287" h="11039465">
                    <a:moveTo>
                      <a:pt x="0" y="0"/>
                    </a:moveTo>
                    <a:lnTo>
                      <a:pt x="8204287" y="0"/>
                    </a:lnTo>
                    <a:lnTo>
                      <a:pt x="8204287" y="11039465"/>
                    </a:lnTo>
                    <a:lnTo>
                      <a:pt x="0" y="11039465"/>
                    </a:lnTo>
                    <a:close/>
                  </a:path>
                </a:pathLst>
              </a:custGeom>
              <a:solidFill>
                <a:srgbClr val="F5FDFC"/>
              </a:solidFill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38100"/>
                <a:ext cx="8204286" cy="110775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date !!!</a:t>
                </a:r>
              </a:p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 lang="en-US" sz="18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1596749" y="39528138"/>
              <a:ext cx="6998943" cy="2667882"/>
            </a:xfrm>
            <a:custGeom>
              <a:avLst/>
              <a:gdLst/>
              <a:ahLst/>
              <a:cxnLst/>
              <a:rect l="l" t="t" r="r" b="b"/>
              <a:pathLst>
                <a:path w="6009456" h="2389698">
                  <a:moveTo>
                    <a:pt x="0" y="0"/>
                  </a:moveTo>
                  <a:lnTo>
                    <a:pt x="6009456" y="0"/>
                  </a:lnTo>
                  <a:lnTo>
                    <a:pt x="6009456" y="2389698"/>
                  </a:lnTo>
                  <a:lnTo>
                    <a:pt x="0" y="238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8D72F45B-5C5A-DC87-19A3-28AA236332BA}"/>
              </a:ext>
            </a:extLst>
          </p:cNvPr>
          <p:cNvSpPr txBox="1">
            <a:spLocks/>
          </p:cNvSpPr>
          <p:nvPr/>
        </p:nvSpPr>
        <p:spPr>
          <a:xfrm>
            <a:off x="1371600" y="1098550"/>
            <a:ext cx="29152850" cy="201775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800" b="1" dirty="0">
                <a:latin typeface="Verdana" panose="020B0604030504040204" pitchFamily="34" charset="0"/>
                <a:ea typeface="Verdana" panose="020B0604030504040204" pitchFamily="34" charset="0"/>
              </a:rPr>
              <a:t>Título do Trabalho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E012480D-D3C6-C160-B3A8-3FA6A61F2016}"/>
              </a:ext>
            </a:extLst>
          </p:cNvPr>
          <p:cNvSpPr txBox="1">
            <a:spLocks/>
          </p:cNvSpPr>
          <p:nvPr/>
        </p:nvSpPr>
        <p:spPr>
          <a:xfrm>
            <a:off x="5835650" y="4451350"/>
            <a:ext cx="20878800" cy="1447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6000" dirty="0">
                <a:latin typeface="Verdana" panose="020B0604030504040204" pitchFamily="34" charset="0"/>
                <a:ea typeface="Verdana" panose="020B0604030504040204" pitchFamily="34" charset="0"/>
              </a:rPr>
              <a:t>Nome(s) do(s) autor(es) – Filiação – E-mail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655A63FC-8475-A1D7-7249-F0F5C3D6E585}"/>
              </a:ext>
            </a:extLst>
          </p:cNvPr>
          <p:cNvCxnSpPr>
            <a:cxnSpLocks/>
          </p:cNvCxnSpPr>
          <p:nvPr/>
        </p:nvCxnSpPr>
        <p:spPr>
          <a:xfrm>
            <a:off x="16046450" y="7346950"/>
            <a:ext cx="0" cy="32080200"/>
          </a:xfrm>
          <a:prstGeom prst="line">
            <a:avLst/>
          </a:prstGeom>
          <a:ln w="76200">
            <a:solidFill>
              <a:srgbClr val="49B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ítulo 1">
            <a:extLst>
              <a:ext uri="{FF2B5EF4-FFF2-40B4-BE49-F238E27FC236}">
                <a16:creationId xmlns:a16="http://schemas.microsoft.com/office/drawing/2014/main" id="{077C94BD-A990-FE9D-D38B-F294A9FC66A6}"/>
              </a:ext>
            </a:extLst>
          </p:cNvPr>
          <p:cNvSpPr txBox="1">
            <a:spLocks/>
          </p:cNvSpPr>
          <p:nvPr/>
        </p:nvSpPr>
        <p:spPr>
          <a:xfrm>
            <a:off x="970302" y="8032750"/>
            <a:ext cx="14618948" cy="17922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9600" b="1" dirty="0">
                <a:latin typeface="Verdana" panose="020B0604030504040204" pitchFamily="34" charset="0"/>
                <a:ea typeface="Verdana" panose="020B0604030504040204" pitchFamily="34" charset="0"/>
              </a:rPr>
              <a:t>Subtítulo</a:t>
            </a:r>
          </a:p>
        </p:txBody>
      </p:sp>
      <p:sp>
        <p:nvSpPr>
          <p:cNvPr id="19" name="Subtítulo 2">
            <a:extLst>
              <a:ext uri="{FF2B5EF4-FFF2-40B4-BE49-F238E27FC236}">
                <a16:creationId xmlns:a16="http://schemas.microsoft.com/office/drawing/2014/main" id="{A9D4CAD8-3C45-4F79-928E-0A67B170B97D}"/>
              </a:ext>
            </a:extLst>
          </p:cNvPr>
          <p:cNvSpPr txBox="1">
            <a:spLocks/>
          </p:cNvSpPr>
          <p:nvPr/>
        </p:nvSpPr>
        <p:spPr>
          <a:xfrm>
            <a:off x="970297" y="10091698"/>
            <a:ext cx="14618948" cy="54848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6000" dirty="0">
                <a:latin typeface="Verdana" panose="020B0604030504040204" pitchFamily="34" charset="0"/>
                <a:ea typeface="Verdana" panose="020B0604030504040204" pitchFamily="34" charset="0"/>
              </a:rPr>
              <a:t>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4978D837-6BF3-7391-DA6E-94A556276C4F}"/>
              </a:ext>
            </a:extLst>
          </p:cNvPr>
          <p:cNvSpPr txBox="1">
            <a:spLocks/>
          </p:cNvSpPr>
          <p:nvPr/>
        </p:nvSpPr>
        <p:spPr>
          <a:xfrm>
            <a:off x="1025516" y="15671086"/>
            <a:ext cx="14618948" cy="17922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9600" b="1" dirty="0">
                <a:latin typeface="Verdana" panose="020B0604030504040204" pitchFamily="34" charset="0"/>
                <a:ea typeface="Verdana" panose="020B0604030504040204" pitchFamily="34" charset="0"/>
              </a:rPr>
              <a:t>Subtítulo</a:t>
            </a: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F07CA9E4-C80A-8DEC-ABAC-6367D3F54A0A}"/>
              </a:ext>
            </a:extLst>
          </p:cNvPr>
          <p:cNvSpPr txBox="1">
            <a:spLocks/>
          </p:cNvSpPr>
          <p:nvPr/>
        </p:nvSpPr>
        <p:spPr>
          <a:xfrm>
            <a:off x="1025511" y="17730034"/>
            <a:ext cx="14618948" cy="54848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6000" dirty="0">
                <a:latin typeface="Verdana" panose="020B0604030504040204" pitchFamily="34" charset="0"/>
                <a:ea typeface="Verdana" panose="020B0604030504040204" pitchFamily="34" charset="0"/>
              </a:rPr>
              <a:t>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A70BF027-295C-4B3F-0E30-604093734F90}"/>
              </a:ext>
            </a:extLst>
          </p:cNvPr>
          <p:cNvSpPr txBox="1">
            <a:spLocks/>
          </p:cNvSpPr>
          <p:nvPr/>
        </p:nvSpPr>
        <p:spPr>
          <a:xfrm>
            <a:off x="16600841" y="8032750"/>
            <a:ext cx="14618948" cy="17922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9600" b="1" dirty="0">
                <a:latin typeface="Verdana" panose="020B0604030504040204" pitchFamily="34" charset="0"/>
                <a:ea typeface="Verdana" panose="020B0604030504040204" pitchFamily="34" charset="0"/>
              </a:rPr>
              <a:t>Subtítulo</a:t>
            </a: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36246E8B-F039-9B2A-4F6F-3AEE4FAABD7D}"/>
              </a:ext>
            </a:extLst>
          </p:cNvPr>
          <p:cNvSpPr txBox="1">
            <a:spLocks/>
          </p:cNvSpPr>
          <p:nvPr/>
        </p:nvSpPr>
        <p:spPr>
          <a:xfrm>
            <a:off x="16600836" y="10091698"/>
            <a:ext cx="14618948" cy="54848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6000" dirty="0">
                <a:latin typeface="Verdana" panose="020B0604030504040204" pitchFamily="34" charset="0"/>
                <a:ea typeface="Verdana" panose="020B0604030504040204" pitchFamily="34" charset="0"/>
              </a:rPr>
              <a:t>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9" name="Imagem 8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43A963C6-51C7-6D1F-1C1F-203BCBDDC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850" y="39960767"/>
            <a:ext cx="20348556" cy="28203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5061B70F4C1FD469B454FE4B34ED66C" ma:contentTypeVersion="24" ma:contentTypeDescription="Crie um novo documento." ma:contentTypeScope="" ma:versionID="3ee7e751699c65d1aeead67cf5b915df">
  <xsd:schema xmlns:xsd="http://www.w3.org/2001/XMLSchema" xmlns:xs="http://www.w3.org/2001/XMLSchema" xmlns:p="http://schemas.microsoft.com/office/2006/metadata/properties" xmlns:ns3="32b843ca-0f31-4b2a-846d-cb534c4e918a" xmlns:ns4="fcf6f727-4b53-4af1-80a2-24b1cd18a7f2" targetNamespace="http://schemas.microsoft.com/office/2006/metadata/properties" ma:root="true" ma:fieldsID="1d498788333aa968601ba3f1df755281" ns3:_="" ns4:_="">
    <xsd:import namespace="32b843ca-0f31-4b2a-846d-cb534c4e918a"/>
    <xsd:import namespace="fcf6f727-4b53-4af1-80a2-24b1cd18a7f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843ca-0f31-4b2a-846d-cb534c4e918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Dica de Compartilhamento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f6f727-4b53-4af1-80a2-24b1cd18a7f2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dexed="tru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1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DateTaken" ma:index="2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ternalName="MediaServiceLocation" ma:readOnly="true">
      <xsd:simpleType>
        <xsd:restriction base="dms:Text"/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7" nillable="true" ma:displayName="Length (seconds)" ma:internalName="MediaLengthInSeconds" ma:readOnly="true">
      <xsd:simpleType>
        <xsd:restriction base="dms:Unknown"/>
      </xsd:simpleType>
    </xsd:element>
    <xsd:element name="_activity" ma:index="28" nillable="true" ma:displayName="_activity" ma:hidden="true" ma:internalName="_activity">
      <xsd:simpleType>
        <xsd:restriction base="dms:Note"/>
      </xsd:simple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3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fcf6f727-4b53-4af1-80a2-24b1cd18a7f2">
      <UserInfo>
        <DisplayName/>
        <AccountId xsi:nil="true"/>
        <AccountType/>
      </UserInfo>
    </Owner>
    <Students xmlns="fcf6f727-4b53-4af1-80a2-24b1cd18a7f2">
      <UserInfo>
        <DisplayName/>
        <AccountId xsi:nil="true"/>
        <AccountType/>
      </UserInfo>
    </Students>
    <AppVersion xmlns="fcf6f727-4b53-4af1-80a2-24b1cd18a7f2" xsi:nil="true"/>
    <FolderType xmlns="fcf6f727-4b53-4af1-80a2-24b1cd18a7f2" xsi:nil="true"/>
    <_activity xmlns="fcf6f727-4b53-4af1-80a2-24b1cd18a7f2" xsi:nil="true"/>
    <DefaultSectionNames xmlns="fcf6f727-4b53-4af1-80a2-24b1cd18a7f2" xsi:nil="true"/>
    <NotebookType xmlns="fcf6f727-4b53-4af1-80a2-24b1cd18a7f2" xsi:nil="true"/>
    <Teachers xmlns="fcf6f727-4b53-4af1-80a2-24b1cd18a7f2">
      <UserInfo>
        <DisplayName/>
        <AccountId xsi:nil="true"/>
        <AccountType/>
      </UserInfo>
    </Teachers>
    <Student_Groups xmlns="fcf6f727-4b53-4af1-80a2-24b1cd18a7f2">
      <UserInfo>
        <DisplayName/>
        <AccountId xsi:nil="true"/>
        <AccountType/>
      </UserInfo>
    </Student_Groups>
  </documentManagement>
</p:properties>
</file>

<file path=customXml/itemProps1.xml><?xml version="1.0" encoding="utf-8"?>
<ds:datastoreItem xmlns:ds="http://schemas.openxmlformats.org/officeDocument/2006/customXml" ds:itemID="{E0ED6FFE-F6CE-4AA6-A046-FFBCD1890D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b843ca-0f31-4b2a-846d-cb534c4e918a"/>
    <ds:schemaRef ds:uri="fcf6f727-4b53-4af1-80a2-24b1cd18a7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AA3370-34F3-406C-B19E-BD6B95B3F0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CB02D7-564C-4A72-A645-7F3196E9109C}">
  <ds:schemaRefs>
    <ds:schemaRef ds:uri="http://schemas.openxmlformats.org/package/2006/metadata/core-properties"/>
    <ds:schemaRef ds:uri="http://purl.org/dc/terms/"/>
    <ds:schemaRef ds:uri="32b843ca-0f31-4b2a-846d-cb534c4e918a"/>
    <ds:schemaRef ds:uri="http://schemas.microsoft.com/office/2006/documentManagement/types"/>
    <ds:schemaRef ds:uri="fcf6f727-4b53-4af1-80a2-24b1cd18a7f2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27</Words>
  <Application>Microsoft Office PowerPoint</Application>
  <PresentationFormat>Personalizar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</vt:lpstr>
      <vt:lpstr>Arial</vt:lpstr>
      <vt:lpstr>Verdana</vt:lpstr>
      <vt:lpstr>Open Sans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!!!</dc:title>
  <dc:creator>Renata Rezende</dc:creator>
  <cp:lastModifiedBy>Danilo-CPD</cp:lastModifiedBy>
  <cp:revision>6</cp:revision>
  <dcterms:created xsi:type="dcterms:W3CDTF">2006-08-16T00:00:00Z</dcterms:created>
  <dcterms:modified xsi:type="dcterms:W3CDTF">2025-08-25T13:09:34Z</dcterms:modified>
  <dc:identifier>DAGmk4QlJPA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f380b4d-8a71-4241-982c-3816ad3ce8fc_Enabled">
    <vt:lpwstr>true</vt:lpwstr>
  </property>
  <property fmtid="{D5CDD505-2E9C-101B-9397-08002B2CF9AE}" pid="3" name="MSIP_Label_ff380b4d-8a71-4241-982c-3816ad3ce8fc_SetDate">
    <vt:lpwstr>2025-05-23T12:36:11Z</vt:lpwstr>
  </property>
  <property fmtid="{D5CDD505-2E9C-101B-9397-08002B2CF9AE}" pid="4" name="MSIP_Label_ff380b4d-8a71-4241-982c-3816ad3ce8fc_Method">
    <vt:lpwstr>Standard</vt:lpwstr>
  </property>
  <property fmtid="{D5CDD505-2E9C-101B-9397-08002B2CF9AE}" pid="5" name="MSIP_Label_ff380b4d-8a71-4241-982c-3816ad3ce8fc_Name">
    <vt:lpwstr>defa4170-0d19-0005-0004-bc88714345d2</vt:lpwstr>
  </property>
  <property fmtid="{D5CDD505-2E9C-101B-9397-08002B2CF9AE}" pid="6" name="MSIP_Label_ff380b4d-8a71-4241-982c-3816ad3ce8fc_SiteId">
    <vt:lpwstr>eabe64c5-68f5-4a76-8301-9577a679e449</vt:lpwstr>
  </property>
  <property fmtid="{D5CDD505-2E9C-101B-9397-08002B2CF9AE}" pid="7" name="MSIP_Label_ff380b4d-8a71-4241-982c-3816ad3ce8fc_ActionId">
    <vt:lpwstr>ad202be1-9790-4177-bcad-d6d8d5687021</vt:lpwstr>
  </property>
  <property fmtid="{D5CDD505-2E9C-101B-9397-08002B2CF9AE}" pid="8" name="MSIP_Label_ff380b4d-8a71-4241-982c-3816ad3ce8fc_ContentBits">
    <vt:lpwstr>0</vt:lpwstr>
  </property>
  <property fmtid="{D5CDD505-2E9C-101B-9397-08002B2CF9AE}" pid="9" name="MSIP_Label_ff380b4d-8a71-4241-982c-3816ad3ce8fc_Tag">
    <vt:lpwstr>10, 3, 0, 1</vt:lpwstr>
  </property>
  <property fmtid="{D5CDD505-2E9C-101B-9397-08002B2CF9AE}" pid="10" name="ContentTypeId">
    <vt:lpwstr>0x010100C5061B70F4C1FD469B454FE4B34ED66C</vt:lpwstr>
  </property>
</Properties>
</file>