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8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52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268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56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76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226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08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36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74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638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54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8016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2000" r="1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7C3A16-2C4D-4CCE-A51F-5DD1172130A2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7E2262-A11E-489E-A508-B5CDE7F2F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13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4A11A-9A45-C1FC-F675-116138FB4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84419"/>
            <a:ext cx="7772400" cy="2125544"/>
          </a:xfrm>
        </p:spPr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9E13F7-BBF3-BA3E-D8FF-AC04A92E63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Nome dos autores e E-mail</a:t>
            </a:r>
          </a:p>
        </p:txBody>
      </p:sp>
    </p:spTree>
    <p:extLst>
      <p:ext uri="{BB962C8B-B14F-4D97-AF65-F5344CB8AC3E}">
        <p14:creationId xmlns:p14="http://schemas.microsoft.com/office/powerpoint/2010/main" val="121269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0D3DB-CB33-E544-517B-AAF97FA70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8252"/>
            <a:ext cx="7886700" cy="1325563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834DBD-9B3B-EF2B-3DB0-91B874F66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623559"/>
            <a:ext cx="7886700" cy="3553404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49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0D3DB-CB33-E544-517B-AAF97FA70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8252"/>
            <a:ext cx="7886700" cy="1325563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834DBD-9B3B-EF2B-3DB0-91B874F66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623559"/>
            <a:ext cx="7886700" cy="3553404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8387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</Words>
  <Application>Microsoft Office PowerPoint</Application>
  <PresentationFormat>Apresentação na tela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Fabio Gomes da Silva</dc:creator>
  <cp:lastModifiedBy>Fabio Gomes da Silva</cp:lastModifiedBy>
  <cp:revision>3</cp:revision>
  <dcterms:created xsi:type="dcterms:W3CDTF">2025-05-09T15:15:12Z</dcterms:created>
  <dcterms:modified xsi:type="dcterms:W3CDTF">2025-05-12T11:27:58Z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f380b4d-8a71-4241-982c-3816ad3ce8fc_Enabled">
    <vt:lpwstr>true</vt:lpwstr>
  </property>
  <property fmtid="{D5CDD505-2E9C-101B-9397-08002B2CF9AE}" pid="3" name="MSIP_Label_ff380b4d-8a71-4241-982c-3816ad3ce8fc_SetDate">
    <vt:lpwstr>2025-05-09T17:39:25Z</vt:lpwstr>
  </property>
  <property fmtid="{D5CDD505-2E9C-101B-9397-08002B2CF9AE}" pid="4" name="MSIP_Label_ff380b4d-8a71-4241-982c-3816ad3ce8fc_Method">
    <vt:lpwstr>Standard</vt:lpwstr>
  </property>
  <property fmtid="{D5CDD505-2E9C-101B-9397-08002B2CF9AE}" pid="5" name="MSIP_Label_ff380b4d-8a71-4241-982c-3816ad3ce8fc_Name">
    <vt:lpwstr>defa4170-0d19-0005-0004-bc88714345d2</vt:lpwstr>
  </property>
  <property fmtid="{D5CDD505-2E9C-101B-9397-08002B2CF9AE}" pid="6" name="MSIP_Label_ff380b4d-8a71-4241-982c-3816ad3ce8fc_SiteId">
    <vt:lpwstr>eabe64c5-68f5-4a76-8301-9577a679e449</vt:lpwstr>
  </property>
  <property fmtid="{D5CDD505-2E9C-101B-9397-08002B2CF9AE}" pid="7" name="MSIP_Label_ff380b4d-8a71-4241-982c-3816ad3ce8fc_ActionId">
    <vt:lpwstr>8c03a505-5d9f-466f-b53c-91a562bf5ded</vt:lpwstr>
  </property>
  <property fmtid="{D5CDD505-2E9C-101B-9397-08002B2CF9AE}" pid="8" name="MSIP_Label_ff380b4d-8a71-4241-982c-3816ad3ce8fc_ContentBits">
    <vt:lpwstr>0</vt:lpwstr>
  </property>
</Properties>
</file>